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3"/>
  </p:notesMasterIdLst>
  <p:handoutMasterIdLst>
    <p:handoutMasterId r:id="rId24"/>
  </p:handoutMasterIdLst>
  <p:sldIdLst>
    <p:sldId id="668" r:id="rId6"/>
    <p:sldId id="657" r:id="rId7"/>
    <p:sldId id="678" r:id="rId8"/>
    <p:sldId id="683" r:id="rId9"/>
    <p:sldId id="686" r:id="rId10"/>
    <p:sldId id="675" r:id="rId11"/>
    <p:sldId id="682" r:id="rId12"/>
    <p:sldId id="685" r:id="rId13"/>
    <p:sldId id="679" r:id="rId14"/>
    <p:sldId id="676" r:id="rId15"/>
    <p:sldId id="681" r:id="rId16"/>
    <p:sldId id="693" r:id="rId17"/>
    <p:sldId id="689" r:id="rId18"/>
    <p:sldId id="690" r:id="rId19"/>
    <p:sldId id="692" r:id="rId20"/>
    <p:sldId id="694" r:id="rId21"/>
    <p:sldId id="691" r:id="rId22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57"/>
            <p14:sldId id="678"/>
            <p14:sldId id="683"/>
            <p14:sldId id="686"/>
            <p14:sldId id="675"/>
            <p14:sldId id="682"/>
            <p14:sldId id="685"/>
            <p14:sldId id="679"/>
            <p14:sldId id="676"/>
            <p14:sldId id="681"/>
            <p14:sldId id="693"/>
            <p14:sldId id="689"/>
            <p14:sldId id="690"/>
            <p14:sldId id="692"/>
            <p14:sldId id="694"/>
            <p14:sldId id="6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33" autoAdjust="0"/>
    <p:restoredTop sz="83392" autoAdjust="0"/>
  </p:normalViewPr>
  <p:slideViewPr>
    <p:cSldViewPr snapToGrid="0">
      <p:cViewPr varScale="1">
        <p:scale>
          <a:sx n="35" d="100"/>
          <a:sy n="35" d="100"/>
        </p:scale>
        <p:origin x="264" y="5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696" y="5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2015-09-23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You will manage one Windows node and one Linux node. 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also use the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client to configure Chef recipes or you can use Sublime in remote mode if you are not comfortable using Linux editors like VIM (vi), </a:t>
            </a:r>
            <a:r>
              <a:rPr lang="en-US" baseline="0" dirty="0" err="1" smtClean="0"/>
              <a:t>Emacs</a:t>
            </a:r>
            <a:r>
              <a:rPr lang="en-US" baseline="0" dirty="0" smtClean="0"/>
              <a:t>, or Nano.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TBD: Add graphical examples...over three slides?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3239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8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v1.0.0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5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280366" y="3789591"/>
            <a:ext cx="1832521" cy="219802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8" name="Picture 2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2454" y="2123696"/>
            <a:ext cx="1806973" cy="1825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534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952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ssh</a:t>
            </a:r>
            <a:r>
              <a:rPr lang="en-US" dirty="0" smtClean="0"/>
              <a:t> ADDRESS -l chef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3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access </a:t>
            </a:r>
            <a:r>
              <a:rPr lang="en-US" sz="3733" dirty="0" smtClean="0"/>
              <a:t>.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89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way. 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6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Icons - </a:t>
            </a:r>
            <a:r>
              <a:rPr lang="en-US" dirty="0" err="1" smtClean="0"/>
              <a:t>tbd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/>
              <a:t>Icon </a:t>
            </a:r>
            <a:r>
              <a:rPr lang="en-US" dirty="0" smtClean="0"/>
              <a:t>(or VW) for </a:t>
            </a:r>
            <a:r>
              <a:rPr lang="en-US" dirty="0"/>
              <a:t>a task performed on a </a:t>
            </a:r>
            <a:r>
              <a:rPr lang="en-US" dirty="0" smtClean="0"/>
              <a:t>virtual workstation</a:t>
            </a:r>
            <a:endParaRPr lang="en-US" dirty="0"/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/>
              <a:t>Icon </a:t>
            </a:r>
            <a:r>
              <a:rPr lang="en-US" dirty="0" smtClean="0"/>
              <a:t>(or WS) </a:t>
            </a:r>
            <a:r>
              <a:rPr lang="en-US" dirty="0"/>
              <a:t>for a task performed on a your local </a:t>
            </a:r>
            <a:r>
              <a:rPr lang="en-US" dirty="0" smtClean="0"/>
              <a:t>workstation/laptop</a:t>
            </a:r>
            <a:endParaRPr lang="en-US" dirty="0"/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 smtClean="0"/>
              <a:t>Icon (or RN) for a task performed on a remote node</a:t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de-DE" dirty="0" smtClean="0"/>
          </a:p>
          <a:p>
            <a:pPr lvl="1"/>
            <a:endParaRPr lang="de-DE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5125" y="7386602"/>
            <a:ext cx="704149" cy="5378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4371" y="7478058"/>
            <a:ext cx="557822" cy="35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132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175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smtClean="0"/>
              <a:t>Name</a:t>
            </a:r>
          </a:p>
          <a:p>
            <a:pPr lvl="1"/>
            <a:r>
              <a:rPr lang="en-US" smtClean="0"/>
              <a:t>Current job role</a:t>
            </a:r>
          </a:p>
          <a:p>
            <a:pPr lvl="1"/>
            <a:r>
              <a:rPr lang="en-US" smtClean="0"/>
              <a:t>Previous job roles/background</a:t>
            </a:r>
          </a:p>
          <a:p>
            <a:pPr lvl="1"/>
            <a:r>
              <a:rPr lang="en-US" smtClean="0"/>
              <a:t>Experience with Chef and/or config management</a:t>
            </a:r>
          </a:p>
          <a:p>
            <a:pPr lvl="1"/>
            <a:r>
              <a:rPr lang="en-US" smtClean="0"/>
              <a:t>Favorite Text Editor</a:t>
            </a:r>
          </a:p>
          <a:p>
            <a:pPr lvl="1"/>
            <a:r>
              <a:rPr lang="en-US" smtClean="0"/>
              <a:t>Windows or Linux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6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1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a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5" y="2429796"/>
            <a:ext cx="7310968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/>
              <a:t>Applying multiple recipes</a:t>
            </a:r>
          </a:p>
          <a:p>
            <a:r>
              <a:rPr lang="en-US" sz="3733" dirty="0"/>
              <a:t>Testing with Test Kitchen</a:t>
            </a:r>
          </a:p>
          <a:p>
            <a:r>
              <a:rPr lang="en-US" sz="3733" dirty="0"/>
              <a:t>Node Attributes</a:t>
            </a:r>
          </a:p>
          <a:p>
            <a:r>
              <a:rPr lang="en-US" sz="3733" dirty="0"/>
              <a:t>Templates</a:t>
            </a:r>
          </a:p>
          <a:p>
            <a:r>
              <a:rPr lang="en-US" sz="3733" dirty="0"/>
              <a:t>Workstation Setup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Server</a:t>
            </a:r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/>
              <a:t>Community Cookbooks</a:t>
            </a:r>
          </a:p>
          <a:p>
            <a:r>
              <a:rPr lang="en-US" sz="3733" dirty="0"/>
              <a:t>Roles</a:t>
            </a:r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94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TBD – Need some graphics or other media to help explain this?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44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7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2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2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12440</TotalTime>
  <Words>1219</Words>
  <Application>Microsoft Office PowerPoint</Application>
  <PresentationFormat>Custom</PresentationFormat>
  <Paragraphs>172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Task Icons - tbd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1564</cp:revision>
  <cp:lastPrinted>2015-02-07T23:49:10Z</cp:lastPrinted>
  <dcterms:created xsi:type="dcterms:W3CDTF">2012-09-13T17:36:07Z</dcterms:created>
  <dcterms:modified xsi:type="dcterms:W3CDTF">2015-09-23T14:55:03Z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